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8" r:id="rId5"/>
    <p:sldId id="259" r:id="rId6"/>
    <p:sldId id="260" r:id="rId7"/>
    <p:sldId id="264" r:id="rId8"/>
    <p:sldId id="263" r:id="rId9"/>
    <p:sldId id="261" r:id="rId10"/>
    <p:sldId id="265" r:id="rId11"/>
    <p:sldId id="266" r:id="rId12"/>
    <p:sldId id="262" r:id="rId13"/>
    <p:sldId id="267" r:id="rId14"/>
    <p:sldId id="270" r:id="rId15"/>
    <p:sldId id="271" r:id="rId16"/>
    <p:sldId id="272" r:id="rId17"/>
    <p:sldId id="269"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34C8D4-C804-4E6A-8723-133302BB785D}" type="datetimeFigureOut">
              <a:rPr lang="en-US" smtClean="0"/>
              <a:pPr/>
              <a:t>9/21/2010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34C8D4-C804-4E6A-8723-133302BB785D}" type="datetimeFigureOut">
              <a:rPr lang="en-US" smtClean="0"/>
              <a:pPr/>
              <a:t>9/21/2010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34C8D4-C804-4E6A-8723-133302BB785D}" type="datetimeFigureOut">
              <a:rPr lang="en-US" smtClean="0"/>
              <a:pPr/>
              <a:t>9/21/2010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34C8D4-C804-4E6A-8723-133302BB785D}" type="datetimeFigureOut">
              <a:rPr lang="en-US" smtClean="0"/>
              <a:pPr/>
              <a:t>9/21/2010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34C8D4-C804-4E6A-8723-133302BB785D}" type="datetimeFigureOut">
              <a:rPr lang="en-US" smtClean="0"/>
              <a:pPr/>
              <a:t>9/21/2010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34C8D4-C804-4E6A-8723-133302BB785D}" type="datetimeFigureOut">
              <a:rPr lang="en-US" smtClean="0"/>
              <a:pPr/>
              <a:t>9/21/2010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34C8D4-C804-4E6A-8723-133302BB785D}" type="datetimeFigureOut">
              <a:rPr lang="en-US" smtClean="0"/>
              <a:pPr/>
              <a:t>9/21/2010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34C8D4-C804-4E6A-8723-133302BB785D}" type="datetimeFigureOut">
              <a:rPr lang="en-US" smtClean="0"/>
              <a:pPr/>
              <a:t>9/21/2010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34C8D4-C804-4E6A-8723-133302BB785D}" type="datetimeFigureOut">
              <a:rPr lang="en-US" smtClean="0"/>
              <a:pPr/>
              <a:t>9/21/2010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34C8D4-C804-4E6A-8723-133302BB785D}" type="datetimeFigureOut">
              <a:rPr lang="en-US" smtClean="0"/>
              <a:pPr/>
              <a:t>9/21/2010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34C8D4-C804-4E6A-8723-133302BB785D}" type="datetimeFigureOut">
              <a:rPr lang="en-US" smtClean="0"/>
              <a:pPr/>
              <a:t>9/21/2010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7B1162-B74F-450C-88CC-1E886D91CF3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4C8D4-C804-4E6A-8723-133302BB785D}" type="datetimeFigureOut">
              <a:rPr lang="en-US" smtClean="0"/>
              <a:pPr/>
              <a:t>9/21/2010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B1162-B74F-450C-88CC-1E886D91CF3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Effect of the Great Depression on Regular Americans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ce-wiki.wikispaces.com/file/view/group16_african-american_experience_CA.jpg"/>
          <p:cNvPicPr>
            <a:picLocks noChangeAspect="1" noChangeArrowheads="1"/>
          </p:cNvPicPr>
          <p:nvPr/>
        </p:nvPicPr>
        <p:blipFill>
          <a:blip r:embed="rId2" cstate="print"/>
          <a:srcRect/>
          <a:stretch>
            <a:fillRect/>
          </a:stretch>
        </p:blipFill>
        <p:spPr bwMode="auto">
          <a:xfrm>
            <a:off x="102909" y="381000"/>
            <a:ext cx="9040305" cy="626364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l.yimg.com/g/images/spaceball.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23556" name="Picture 4" descr="http://l.yimg.com/g/images/spaceball.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23558" name="Picture 6" descr="http://l.yimg.com/g/images/spaceball.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23560" name="Picture 8" descr="http://l.yimg.com/g/images/spaceball.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23562" name="Picture 10" descr="http://2.bp.blogspot.com/_xRraVcfa3GM/SZRG-Kp7e2I/AAAAAAAABxk/Yx1rlaZDSvU/s400/2008-07-15_4_GreatDepression-Blacks-SoupLine.jpg"/>
          <p:cNvPicPr>
            <a:picLocks noChangeAspect="1" noChangeArrowheads="1"/>
          </p:cNvPicPr>
          <p:nvPr/>
        </p:nvPicPr>
        <p:blipFill>
          <a:blip r:embed="rId3" cstate="print"/>
          <a:srcRect/>
          <a:stretch>
            <a:fillRect/>
          </a:stretch>
        </p:blipFill>
        <p:spPr bwMode="auto">
          <a:xfrm>
            <a:off x="203200" y="304800"/>
            <a:ext cx="8305800" cy="62293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idx="1"/>
          </p:nvPr>
        </p:nvSpPr>
        <p:spPr/>
        <p:txBody>
          <a:bodyPr/>
          <a:lstStyle/>
          <a:p>
            <a:r>
              <a:rPr lang="en-US" dirty="0" smtClean="0"/>
              <a:t>Many teachers had their salaries cut because the people paying their paycheck were losing money.</a:t>
            </a:r>
          </a:p>
          <a:p>
            <a:r>
              <a:rPr lang="en-US" dirty="0" smtClean="0"/>
              <a:t>They also faced more students in the classroom because many children lost their jobs as well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848600" cy="1143000"/>
          </a:xfrm>
        </p:spPr>
        <p:txBody>
          <a:bodyPr/>
          <a:lstStyle/>
          <a:p>
            <a:r>
              <a:rPr lang="en-US" dirty="0" smtClean="0"/>
              <a:t>Grapes of Wrath Excerpts</a:t>
            </a:r>
            <a:endParaRPr lang="en-US" dirty="0"/>
          </a:p>
        </p:txBody>
      </p:sp>
      <p:sp>
        <p:nvSpPr>
          <p:cNvPr id="3" name="Content Placeholder 2"/>
          <p:cNvSpPr>
            <a:spLocks noGrp="1"/>
          </p:cNvSpPr>
          <p:nvPr>
            <p:ph idx="1"/>
          </p:nvPr>
        </p:nvSpPr>
        <p:spPr>
          <a:xfrm>
            <a:off x="228600" y="914400"/>
            <a:ext cx="8458200" cy="5943600"/>
          </a:xfrm>
        </p:spPr>
        <p:txBody>
          <a:bodyPr>
            <a:normAutofit fontScale="77500" lnSpcReduction="20000"/>
          </a:bodyPr>
          <a:lstStyle/>
          <a:p>
            <a:r>
              <a:rPr lang="en-US" dirty="0" smtClean="0"/>
              <a:t>“A day went by and the wind increased, steady, unbroken by gusts.  The dust from the roads fluffed up and spread out and fell on the weeds beside the fields, and fell into the fields a little way.  Now the wind grew strong and hard and it worked at the rain crust in the corn fields.  Little by little the sky was darkened by the mixing dust, and the wind felt over the earth, loosened the dust, and carried it away.  The wind grew stronger.  The rain crust broke and the dust lifted up out of the fields and drove gray plumes into the air like sluggish smoke. ..The air and the sky darkened and through them the sun shone </a:t>
            </a:r>
            <a:r>
              <a:rPr lang="en-US" dirty="0" err="1" smtClean="0"/>
              <a:t>redly</a:t>
            </a:r>
            <a:r>
              <a:rPr lang="en-US" dirty="0" smtClean="0"/>
              <a:t>, and there was a raw sting in the air.  During a night the wind raced faster over the land, dug cunningly among the rootlets of the corn, and corn fought the wind with its weakened leaves until the roots were freed by the prying wind and then each stalk settled wearily sideways toward the earth and pointed the direction of the wind.”</a:t>
            </a:r>
          </a:p>
          <a:p>
            <a:r>
              <a:rPr lang="en-US" dirty="0" smtClean="0"/>
              <a:t>-John Steinbeck</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eru.ksu.edu/new_weru/multimedia/dustbowl/big/dust_storm_gs.jpg"/>
          <p:cNvPicPr>
            <a:picLocks noChangeAspect="1" noChangeArrowheads="1"/>
          </p:cNvPicPr>
          <p:nvPr/>
        </p:nvPicPr>
        <p:blipFill>
          <a:blip r:embed="rId2" cstate="print"/>
          <a:srcRect/>
          <a:stretch>
            <a:fillRect/>
          </a:stretch>
        </p:blipFill>
        <p:spPr bwMode="auto">
          <a:xfrm>
            <a:off x="296562" y="304800"/>
            <a:ext cx="8802718" cy="6096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weru.ksu.edu/new_weru/multimedia/dustbowl/big/weokla.jpg"/>
          <p:cNvPicPr>
            <a:picLocks noChangeAspect="1" noChangeArrowheads="1"/>
          </p:cNvPicPr>
          <p:nvPr/>
        </p:nvPicPr>
        <p:blipFill>
          <a:blip r:embed="rId2" cstate="print"/>
          <a:srcRect/>
          <a:stretch>
            <a:fillRect/>
          </a:stretch>
        </p:blipFill>
        <p:spPr bwMode="auto">
          <a:xfrm>
            <a:off x="0" y="0"/>
            <a:ext cx="9262993"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weru.ksu.edu/new_weru/multimedia/dustbowl/big/dustphoto1_3_1_a.jpg"/>
          <p:cNvPicPr>
            <a:picLocks noChangeAspect="1" noChangeArrowheads="1"/>
          </p:cNvPicPr>
          <p:nvPr/>
        </p:nvPicPr>
        <p:blipFill>
          <a:blip r:embed="rId2" cstate="print"/>
          <a:srcRect/>
          <a:stretch>
            <a:fillRect/>
          </a:stretch>
        </p:blipFill>
        <p:spPr bwMode="auto">
          <a:xfrm>
            <a:off x="0" y="609600"/>
            <a:ext cx="9252857" cy="51816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Grapes of Wrath continued</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smtClean="0"/>
              <a:t>Houses were shut tight, and cloth wedged around doors and windows, but the dust came in so thinly that it could not be seen in the air, and it settled like pollen on the chairs and tables, on the dishes."</a:t>
            </a:r>
            <a:br>
              <a:rPr lang="en-US" dirty="0" smtClean="0"/>
            </a:br>
            <a:r>
              <a:rPr lang="en-US" dirty="0" smtClean="0"/>
              <a:t>- John Steinbeck, </a:t>
            </a:r>
            <a:r>
              <a:rPr lang="en-US" i="1" dirty="0" smtClean="0"/>
              <a:t>The Grapes of Wrath</a:t>
            </a:r>
            <a:r>
              <a:rPr lang="en-US" dirty="0" smtClean="0"/>
              <a:t>, Chapter 1</a:t>
            </a:r>
          </a:p>
          <a:p>
            <a:endParaRPr lang="en-US" dirty="0" smtClean="0"/>
          </a:p>
          <a:p>
            <a:r>
              <a:rPr lang="en-US" dirty="0" smtClean="0"/>
              <a:t>“In the roads where the teams moved, where the wheel milled the ground and the hooves of the horses beat the ground, the dirt crust broke an dust formed.  Every moving things lifted the dust into the air: a walking man lifted a thin layer as high as his waist, and a wagon lifted the dust as high as the fence tops, and an automobile boiled a cloud behind it.  The dust was long in settling back again. “ John Steinbeck, The Grapes of Wrath, Chapter 1</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Garden City, Kansas 5:15</a:t>
            </a:r>
            <a:endParaRPr lang="en-US" dirty="0"/>
          </a:p>
        </p:txBody>
      </p:sp>
      <p:pic>
        <p:nvPicPr>
          <p:cNvPr id="30722" name="Picture 2" descr="http://www.weru.ksu.edu/new_weru/multimedia/dustbowl/big/wea01416.jpg"/>
          <p:cNvPicPr>
            <a:picLocks noChangeAspect="1" noChangeArrowheads="1"/>
          </p:cNvPicPr>
          <p:nvPr/>
        </p:nvPicPr>
        <p:blipFill>
          <a:blip r:embed="rId2" cstate="print"/>
          <a:srcRect t="16792"/>
          <a:stretch>
            <a:fillRect/>
          </a:stretch>
        </p:blipFill>
        <p:spPr bwMode="auto">
          <a:xfrm>
            <a:off x="1676400" y="1295400"/>
            <a:ext cx="5378886" cy="52863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Garden City, Kansas 5:30</a:t>
            </a:r>
            <a:endParaRPr lang="en-US" dirty="0"/>
          </a:p>
        </p:txBody>
      </p:sp>
      <p:pic>
        <p:nvPicPr>
          <p:cNvPr id="31746" name="Picture 2" descr="http://www.weru.ksu.edu/new_weru/multimedia/dustbowl/big/wea01417.jpg"/>
          <p:cNvPicPr>
            <a:picLocks noChangeAspect="1" noChangeArrowheads="1"/>
          </p:cNvPicPr>
          <p:nvPr/>
        </p:nvPicPr>
        <p:blipFill>
          <a:blip r:embed="rId2" cstate="print"/>
          <a:srcRect t="16336"/>
          <a:stretch>
            <a:fillRect/>
          </a:stretch>
        </p:blipFill>
        <p:spPr bwMode="auto">
          <a:xfrm>
            <a:off x="1295400" y="1295400"/>
            <a:ext cx="5943600" cy="5562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sz="5400" dirty="0"/>
              <a:t>How does losing your job make life more difficult for you?</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You will write an editorial looking at the 4 groups of Americans we studied today.  You will explain why life was difficult for each group during the Great Depression then make an argument for which group had it the toughest.  </a:t>
            </a:r>
            <a:r>
              <a:rPr lang="en-US" b="1" dirty="0" smtClean="0"/>
              <a:t>It must be at least 1 paragraph</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sz="4400" dirty="0" smtClean="0"/>
              <a:t>Dust Bowl- the term for the extreme dust storms and drought in the 1930s that prevented farming in the mid-western part of the United States.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will receive a sheet of paper that is either titled African American, Farmer, Railroad worker or Teacher.  </a:t>
            </a:r>
          </a:p>
          <a:p>
            <a:r>
              <a:rPr lang="en-US" dirty="0" smtClean="0"/>
              <a:t>You will pretend to be that person during the 1930s</a:t>
            </a:r>
          </a:p>
          <a:p>
            <a:r>
              <a:rPr lang="en-US" dirty="0" smtClean="0"/>
              <a:t>Read the blurb about the person and look at their budget.  Then create a new budget for the person in the 1930s.  </a:t>
            </a:r>
          </a:p>
          <a:p>
            <a:r>
              <a:rPr lang="en-US" dirty="0" smtClean="0"/>
              <a:t>Answer the reflection questions once you finish the budget.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Railroad workers</a:t>
            </a:r>
            <a:endParaRPr lang="en-US" dirty="0"/>
          </a:p>
        </p:txBody>
      </p:sp>
      <p:sp>
        <p:nvSpPr>
          <p:cNvPr id="3" name="Content Placeholder 2"/>
          <p:cNvSpPr>
            <a:spLocks noGrp="1"/>
          </p:cNvSpPr>
          <p:nvPr>
            <p:ph idx="1"/>
          </p:nvPr>
        </p:nvSpPr>
        <p:spPr/>
        <p:txBody>
          <a:bodyPr/>
          <a:lstStyle/>
          <a:p>
            <a:r>
              <a:rPr lang="en-US" dirty="0" smtClean="0"/>
              <a:t>Railroad Workers faced major job cuts during the Depression.</a:t>
            </a:r>
          </a:p>
          <a:p>
            <a:r>
              <a:rPr lang="en-US" dirty="0" smtClean="0"/>
              <a:t>Railroads were used far less because fewer people were traveling and there were fewer things to ship around the country.</a:t>
            </a:r>
          </a:p>
          <a:p>
            <a:r>
              <a:rPr lang="en-US" dirty="0" smtClean="0"/>
              <a:t>As a result many railroad workers lost their jobs or had their wages cut severely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a:t>
            </a:r>
            <a:endParaRPr lang="en-US" dirty="0"/>
          </a:p>
        </p:txBody>
      </p:sp>
      <p:sp>
        <p:nvSpPr>
          <p:cNvPr id="3" name="Content Placeholder 2"/>
          <p:cNvSpPr>
            <a:spLocks noGrp="1"/>
          </p:cNvSpPr>
          <p:nvPr>
            <p:ph idx="1"/>
          </p:nvPr>
        </p:nvSpPr>
        <p:spPr/>
        <p:txBody>
          <a:bodyPr/>
          <a:lstStyle/>
          <a:p>
            <a:r>
              <a:rPr lang="en-US" dirty="0" smtClean="0"/>
              <a:t>Farmers faced dropping prices and lower-demand for their products.</a:t>
            </a:r>
          </a:p>
          <a:p>
            <a:r>
              <a:rPr lang="en-US" dirty="0" smtClean="0"/>
              <a:t>Farmers also had to contend with the Dust Bowl-which was a series of large dust storms in the mid-west that forced many farmers to leave their land because they were unable to grow anything.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questgarden.com/57/27/8/071106182107/images/dustbowlmap.gif"/>
          <p:cNvPicPr>
            <a:picLocks noChangeAspect="1" noChangeArrowheads="1"/>
          </p:cNvPicPr>
          <p:nvPr/>
        </p:nvPicPr>
        <p:blipFill>
          <a:blip r:embed="rId2" cstate="print"/>
          <a:srcRect/>
          <a:stretch>
            <a:fillRect/>
          </a:stretch>
        </p:blipFill>
        <p:spPr bwMode="auto">
          <a:xfrm>
            <a:off x="381000" y="390430"/>
            <a:ext cx="8087892" cy="570557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Dust Bowl</a:t>
            </a:r>
            <a:endParaRPr lang="en-US" dirty="0"/>
          </a:p>
        </p:txBody>
      </p:sp>
      <p:pic>
        <p:nvPicPr>
          <p:cNvPr id="1026" name="Picture 2" descr="http://scienceguy288.files.wordpress.com/2008/01/dust.jpg"/>
          <p:cNvPicPr>
            <a:picLocks noChangeAspect="1" noChangeArrowheads="1"/>
          </p:cNvPicPr>
          <p:nvPr/>
        </p:nvPicPr>
        <p:blipFill>
          <a:blip r:embed="rId2" cstate="print"/>
          <a:srcRect/>
          <a:stretch>
            <a:fillRect/>
          </a:stretch>
        </p:blipFill>
        <p:spPr bwMode="auto">
          <a:xfrm>
            <a:off x="1295400" y="1191664"/>
            <a:ext cx="6858000" cy="542405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a:t>
            </a:r>
            <a:endParaRPr lang="en-US" dirty="0"/>
          </a:p>
        </p:txBody>
      </p:sp>
      <p:sp>
        <p:nvSpPr>
          <p:cNvPr id="3" name="Content Placeholder 2"/>
          <p:cNvSpPr>
            <a:spLocks noGrp="1"/>
          </p:cNvSpPr>
          <p:nvPr>
            <p:ph idx="1"/>
          </p:nvPr>
        </p:nvSpPr>
        <p:spPr/>
        <p:txBody>
          <a:bodyPr/>
          <a:lstStyle/>
          <a:p>
            <a:r>
              <a:rPr lang="en-US" dirty="0" smtClean="0"/>
              <a:t>African Americans were the first to be fired from most jobs.</a:t>
            </a:r>
          </a:p>
          <a:p>
            <a:r>
              <a:rPr lang="en-US" dirty="0" smtClean="0"/>
              <a:t>In addition the Dust Bowl hurt many sharecroppers.  </a:t>
            </a:r>
          </a:p>
          <a:p>
            <a:r>
              <a:rPr lang="en-US" dirty="0" smtClean="0"/>
              <a:t>There was still high levels of discrimination so it was really hard for African Americans to get another job once they had been fired.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11538</TotalTime>
  <Words>610</Words>
  <Application>Microsoft Office PowerPoint</Application>
  <PresentationFormat>On-screen Show (4:3)</PresentationFormat>
  <Paragraphs>36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Effect of the Great Depression on Regular Americans</vt:lpstr>
      <vt:lpstr>Warm-up</vt:lpstr>
      <vt:lpstr>Vocabulary</vt:lpstr>
      <vt:lpstr>Simulation</vt:lpstr>
      <vt:lpstr>Railroad workers</vt:lpstr>
      <vt:lpstr>Farmers</vt:lpstr>
      <vt:lpstr>Slide 7</vt:lpstr>
      <vt:lpstr>Dust Bowl</vt:lpstr>
      <vt:lpstr>African Americans</vt:lpstr>
      <vt:lpstr>Slide 10</vt:lpstr>
      <vt:lpstr>Slide 11</vt:lpstr>
      <vt:lpstr>Teachers</vt:lpstr>
      <vt:lpstr>Grapes of Wrath Excerpts</vt:lpstr>
      <vt:lpstr>Slide 14</vt:lpstr>
      <vt:lpstr>Slide 15</vt:lpstr>
      <vt:lpstr>Slide 16</vt:lpstr>
      <vt:lpstr>Grapes of Wrath continued</vt:lpstr>
      <vt:lpstr>Garden City, Kansas 5:15</vt:lpstr>
      <vt:lpstr>Garden City, Kansas 5:30</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the Great Depression on</dc:title>
  <dc:creator>Sejal</dc:creator>
  <cp:lastModifiedBy>Sejal</cp:lastModifiedBy>
  <cp:revision>122</cp:revision>
  <dcterms:created xsi:type="dcterms:W3CDTF">2010-02-15T17:11:51Z</dcterms:created>
  <dcterms:modified xsi:type="dcterms:W3CDTF">2010-09-21T21:16:48Z</dcterms:modified>
</cp:coreProperties>
</file>